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8" r:id="rId3"/>
    <p:sldId id="257" r:id="rId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1" d="100"/>
          <a:sy n="61" d="100"/>
        </p:scale>
        <p:origin x="72" y="6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0436A71-8906-444C-8246-CB19BAA906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ACA385BE-A2F5-48D6-A0E6-839D9A0616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AF18CAF-71B3-4A58-A642-D85AD6D307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34F1B-8B61-4C4F-8E54-636A0C0401CC}" type="datetimeFigureOut">
              <a:rPr lang="it-IT" smtClean="0"/>
              <a:t>15/10/2017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D533007-5445-4C0E-B412-9B8198994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47B6028-AC20-40B6-B592-C22913ED80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11893-E68C-4860-A7BF-61541AEDF6C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55167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D4ABA1F-765A-400D-AFFD-511A026D0D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E131B2C-4371-4F90-8798-7CB6F5A2E6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9BC8569-495F-4FA2-AB79-371853CBAC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34F1B-8B61-4C4F-8E54-636A0C0401CC}" type="datetimeFigureOut">
              <a:rPr lang="it-IT" smtClean="0"/>
              <a:t>15/10/2017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1A27BE6-D220-4E44-867D-AEA9E93D9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9DAB4FA-F9A5-4EC7-9908-B99AC276EB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11893-E68C-4860-A7BF-61541AEDF6C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263486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02A07285-007C-409F-9AF4-B7FE85D648D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1627D32C-D569-4CC7-AE05-F2E41ACF60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C2C033F-E56C-410D-86DC-E81690E36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34F1B-8B61-4C4F-8E54-636A0C0401CC}" type="datetimeFigureOut">
              <a:rPr lang="it-IT" smtClean="0"/>
              <a:t>15/10/2017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12AB1B2-FF49-4A4A-8FCB-93A88140A5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245B187-87E8-48D1-AC65-E070C0CB6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11893-E68C-4860-A7BF-61541AEDF6C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20722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2F64B4F-0F54-44AA-9AB6-E65A7CB46A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3C67E84-B437-4ABD-964F-BA76C13904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B1A5BF6-B941-414B-AFEF-2D9CC0DFE8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34F1B-8B61-4C4F-8E54-636A0C0401CC}" type="datetimeFigureOut">
              <a:rPr lang="it-IT" smtClean="0"/>
              <a:t>15/10/2017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5AF359A-A39E-4774-B7C5-918FB79C88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44AE0FB-7540-44D2-905D-46BB9635A1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11893-E68C-4860-A7BF-61541AEDF6C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69197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F2B5247-5008-4F57-8E18-1839292136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BAAB1E6-A4A6-4E77-903B-E6DFFD0B5A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50130C9-D2AF-4DE4-8FE8-F049A81636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34F1B-8B61-4C4F-8E54-636A0C0401CC}" type="datetimeFigureOut">
              <a:rPr lang="it-IT" smtClean="0"/>
              <a:t>15/10/2017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F349559-EC66-4287-BF5D-E10CDD69F5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81DA7D1-8BC7-48E8-AF7C-70819A9E5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11893-E68C-4860-A7BF-61541AEDF6C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654792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7BC9558-B306-41E2-818B-5037E5A2E7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989AB5F-FE46-4FB6-A0D6-1EBCD8A35B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F0D81E52-A900-451F-9B3A-A800D395B1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A093B59-7788-43FD-9891-50BE940B8F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34F1B-8B61-4C4F-8E54-636A0C0401CC}" type="datetimeFigureOut">
              <a:rPr lang="it-IT" smtClean="0"/>
              <a:t>15/10/2017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C27876B-8A61-4496-A818-F8C942918A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5924547-A7B1-4FA7-A826-C74E82793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11893-E68C-4860-A7BF-61541AEDF6C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95346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8E2A224-575B-46B6-B910-9B366F7FF5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354BD21-5BD2-4CA7-AF84-5D51119BCA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D1195E8-C1DD-4089-8778-CDBC6B97BF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624309B1-7A3E-4BBE-B95A-DCF05FD9C4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E58184BF-2BA4-4F34-8B31-2D58444550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EF406A88-4713-4CF3-8BEE-6117D54FBB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34F1B-8B61-4C4F-8E54-636A0C0401CC}" type="datetimeFigureOut">
              <a:rPr lang="it-IT" smtClean="0"/>
              <a:t>15/10/2017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B0318F1C-7D86-4995-B183-A5116E948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56BBBE75-DF6F-45D1-B606-F93741EF09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11893-E68C-4860-A7BF-61541AEDF6C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57007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56C546A-F881-4ABB-B5AC-D74186661C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B391A158-B708-4AC3-B9CE-8188B0C993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34F1B-8B61-4C4F-8E54-636A0C0401CC}" type="datetimeFigureOut">
              <a:rPr lang="it-IT" smtClean="0"/>
              <a:t>15/10/2017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A3E54CD-126D-4A3C-8B2C-EC5C8E5BFC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8F9C3CB9-D657-47F6-8A4E-821D236E75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11893-E68C-4860-A7BF-61541AEDF6C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84677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70545733-DAD1-4367-A659-7F347011C9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34F1B-8B61-4C4F-8E54-636A0C0401CC}" type="datetimeFigureOut">
              <a:rPr lang="it-IT" smtClean="0"/>
              <a:t>15/10/2017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A34056B2-F8C2-4B8B-841F-4FAFCBA43D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4201268D-0CAE-4D89-86D0-A75FFE7B5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11893-E68C-4860-A7BF-61541AEDF6C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557833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404F95B-32F8-4A32-9F2C-22B357D5E1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9A7E35E-CF8B-488E-8E3B-BFD41D60F5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1347346C-25DE-424A-A342-5E7DD6E343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93AAFC6-E6BB-44FD-B75F-96E8066210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34F1B-8B61-4C4F-8E54-636A0C0401CC}" type="datetimeFigureOut">
              <a:rPr lang="it-IT" smtClean="0"/>
              <a:t>15/10/2017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92B2AFA-03EC-49CD-9D61-4D50F310AA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B57D0DB-0DEB-40CC-8183-61AF49C0BC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11893-E68C-4860-A7BF-61541AEDF6C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44448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8632930-B7B8-4577-B926-EFFC8E25DA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80D1D9BD-202D-44E6-B9BB-C8215EC8DB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7E763ADC-5725-4DC2-8E93-DB6FF0CE7B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0CD881C-C9A3-4593-80D4-A5E9A2D7DB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34F1B-8B61-4C4F-8E54-636A0C0401CC}" type="datetimeFigureOut">
              <a:rPr lang="it-IT" smtClean="0"/>
              <a:t>15/10/2017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37AAEEE-30F0-41BA-AA9A-7E27874CB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E18791B-D0FD-4B57-B897-1D8686E2F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11893-E68C-4860-A7BF-61541AEDF6C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697802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5611E487-38F0-4C3A-8803-BE01693165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1E7FA61-1D52-4F28-B462-9CE890C229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2F591A5-0BF5-4F8A-A0D5-E5440A98CE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234F1B-8B61-4C4F-8E54-636A0C0401CC}" type="datetimeFigureOut">
              <a:rPr lang="it-IT" smtClean="0"/>
              <a:t>15/10/2017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81BFCB9-398E-4345-9209-6B0546EE37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2508C26-E493-49DD-BFB9-2DB2FD47B5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411893-E68C-4860-A7BF-61541AEDF6C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378394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 descr="Immagine che contiene pavimento, interni, parete&#10;&#10;Descrizione generata con affidabilità molto elevata">
            <a:extLst>
              <a:ext uri="{FF2B5EF4-FFF2-40B4-BE49-F238E27FC236}">
                <a16:creationId xmlns:a16="http://schemas.microsoft.com/office/drawing/2014/main" id="{36F3C8C3-F19A-45E8-864A-68E35F9D62A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76" r="12341" b="2"/>
          <a:stretch/>
        </p:blipFill>
        <p:spPr>
          <a:xfrm rot="5400000">
            <a:off x="380751" y="4205344"/>
            <a:ext cx="2241870" cy="2048359"/>
          </a:xfrm>
          <a:prstGeom prst="rect">
            <a:avLst/>
          </a:prstGeom>
        </p:spPr>
      </p:pic>
      <p:pic>
        <p:nvPicPr>
          <p:cNvPr id="3" name="Immagine 2" descr="Immagine che contiene pavimento, interni, parete, stanza&#10;&#10;Descrizione generata con affidabilità molto elevata">
            <a:extLst>
              <a:ext uri="{FF2B5EF4-FFF2-40B4-BE49-F238E27FC236}">
                <a16:creationId xmlns:a16="http://schemas.microsoft.com/office/drawing/2014/main" id="{A83D9F5E-AA4D-468C-BC3C-F4CCA4AC9EA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6" r="-2" b="-2"/>
          <a:stretch/>
        </p:blipFill>
        <p:spPr>
          <a:xfrm>
            <a:off x="471944" y="484632"/>
            <a:ext cx="4268712" cy="3454253"/>
          </a:xfrm>
          <a:prstGeom prst="rect">
            <a:avLst/>
          </a:prstGeom>
        </p:spPr>
      </p:pic>
      <p:pic>
        <p:nvPicPr>
          <p:cNvPr id="9" name="Immagine 8" descr="Immagine che contiene interni, pavimento, figlio, parete&#10;&#10;Descrizione generata con affidabilità molto elevata">
            <a:extLst>
              <a:ext uri="{FF2B5EF4-FFF2-40B4-BE49-F238E27FC236}">
                <a16:creationId xmlns:a16="http://schemas.microsoft.com/office/drawing/2014/main" id="{C77A01E6-742C-47D6-8490-19D9A36A6EF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56" r="-1" b="-1"/>
          <a:stretch/>
        </p:blipFill>
        <p:spPr>
          <a:xfrm>
            <a:off x="4901523" y="484631"/>
            <a:ext cx="6818533" cy="5868335"/>
          </a:xfrm>
          <a:prstGeom prst="rect">
            <a:avLst/>
          </a:prstGeom>
        </p:spPr>
      </p:pic>
      <p:pic>
        <p:nvPicPr>
          <p:cNvPr id="16" name="Immagine 15" descr="Immagine che contiene edificio&#10;&#10;Descrizione generata con affidabilità molto elevata">
            <a:extLst>
              <a:ext uri="{FF2B5EF4-FFF2-40B4-BE49-F238E27FC236}">
                <a16:creationId xmlns:a16="http://schemas.microsoft.com/office/drawing/2014/main" id="{923A1025-2E9F-4FB0-88F2-954CFCF6DB8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0" r="17132" b="-6"/>
          <a:stretch/>
        </p:blipFill>
        <p:spPr>
          <a:xfrm rot="5400000">
            <a:off x="2591787" y="4201590"/>
            <a:ext cx="2243814" cy="2053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749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 descr="Immagine che contiene interni, pavimento, parete, tavolo&#10;&#10;Descrizione generata con affidabilità molto elevata">
            <a:extLst>
              <a:ext uri="{FF2B5EF4-FFF2-40B4-BE49-F238E27FC236}">
                <a16:creationId xmlns:a16="http://schemas.microsoft.com/office/drawing/2014/main" id="{898B4A51-10F8-4266-B0DA-4F2E81EEB87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89" r="-3" b="-3"/>
          <a:stretch/>
        </p:blipFill>
        <p:spPr>
          <a:xfrm>
            <a:off x="7534654" y="3511296"/>
            <a:ext cx="4657346" cy="3346704"/>
          </a:xfrm>
          <a:prstGeom prst="rect">
            <a:avLst/>
          </a:prstGeom>
        </p:spPr>
      </p:pic>
      <p:pic>
        <p:nvPicPr>
          <p:cNvPr id="3" name="Immagine 2" descr="Immagine che contiene edificio&#10;&#10;Descrizione generata con affidabilità molto elevata">
            <a:extLst>
              <a:ext uri="{FF2B5EF4-FFF2-40B4-BE49-F238E27FC236}">
                <a16:creationId xmlns:a16="http://schemas.microsoft.com/office/drawing/2014/main" id="{DC088E96-D4CF-4498-B0C6-799BD0ADF8A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50" r="31154" b="-3"/>
          <a:stretch/>
        </p:blipFill>
        <p:spPr>
          <a:xfrm rot="5400000">
            <a:off x="8189976" y="-655319"/>
            <a:ext cx="3346704" cy="4657344"/>
          </a:xfrm>
          <a:prstGeom prst="rect">
            <a:avLst/>
          </a:prstGeom>
        </p:spPr>
      </p:pic>
      <p:pic>
        <p:nvPicPr>
          <p:cNvPr id="5" name="Immagine 4" descr="Immagine che contiene pavimento, interni, parete&#10;&#10;Descrizione generata con affidabilità molto elevata">
            <a:extLst>
              <a:ext uri="{FF2B5EF4-FFF2-40B4-BE49-F238E27FC236}">
                <a16:creationId xmlns:a16="http://schemas.microsoft.com/office/drawing/2014/main" id="{BA9638B9-ADDB-4B69-AB3B-CE03A067DB0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24" r="18487" b="1"/>
          <a:stretch/>
        </p:blipFill>
        <p:spPr>
          <a:xfrm rot="5400000">
            <a:off x="256027" y="-256028"/>
            <a:ext cx="6858000" cy="7370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015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magine 12" descr="Immagine che contiene interni, parete, pavimento, soffitto&#10;&#10;Descrizione generata con affidabilità molto elevata">
            <a:extLst>
              <a:ext uri="{FF2B5EF4-FFF2-40B4-BE49-F238E27FC236}">
                <a16:creationId xmlns:a16="http://schemas.microsoft.com/office/drawing/2014/main" id="{0DB13087-5924-445F-B1EB-063E4E15A3A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91" r="13787" b="-1"/>
          <a:stretch/>
        </p:blipFill>
        <p:spPr>
          <a:xfrm>
            <a:off x="643466" y="643467"/>
            <a:ext cx="5372099" cy="5571066"/>
          </a:xfrm>
          <a:prstGeom prst="rect">
            <a:avLst/>
          </a:prstGeom>
        </p:spPr>
      </p:pic>
      <p:pic>
        <p:nvPicPr>
          <p:cNvPr id="15" name="Immagine 14" descr="Immagine che contiene interni, pavimento, parete, tavolo&#10;&#10;Descrizione generata con affidabilità molto elevata">
            <a:extLst>
              <a:ext uri="{FF2B5EF4-FFF2-40B4-BE49-F238E27FC236}">
                <a16:creationId xmlns:a16="http://schemas.microsoft.com/office/drawing/2014/main" id="{C848210F-4EB7-4653-B5D6-8BA9CBD5A59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10" r="7068" b="-1"/>
          <a:stretch/>
        </p:blipFill>
        <p:spPr>
          <a:xfrm>
            <a:off x="6176433" y="643467"/>
            <a:ext cx="5372099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9404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0</Words>
  <Application>Microsoft Office PowerPoint</Application>
  <PresentationFormat>Widescreen</PresentationFormat>
  <Paragraphs>0</Paragraphs>
  <Slides>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Tema di Office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EM MO</dc:creator>
  <cp:lastModifiedBy>EM MO</cp:lastModifiedBy>
  <cp:revision>2</cp:revision>
  <dcterms:created xsi:type="dcterms:W3CDTF">2017-10-15T07:54:16Z</dcterms:created>
  <dcterms:modified xsi:type="dcterms:W3CDTF">2017-10-15T08:14:12Z</dcterms:modified>
</cp:coreProperties>
</file>